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AFF"/>
    <a:srgbClr val="FF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AEC88-B713-4F18-11E9-DA999575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9"/>
          <a:stretch/>
        </p:blipFill>
        <p:spPr>
          <a:xfrm>
            <a:off x="428017" y="1685568"/>
            <a:ext cx="5774720" cy="266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1CEE3-9324-CECD-85F9-6C109381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27200"/>
            <a:ext cx="5721535" cy="2718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22CF6-D3B4-C722-CC5C-6D4E3115C07E}"/>
              </a:ext>
            </a:extLst>
          </p:cNvPr>
          <p:cNvSpPr txBox="1"/>
          <p:nvPr/>
        </p:nvSpPr>
        <p:spPr>
          <a:xfrm>
            <a:off x="1963411" y="131234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 (F1 : 0.7385)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B9D0-7242-136E-FDEC-1B2D3A8FB279}"/>
              </a:ext>
            </a:extLst>
          </p:cNvPr>
          <p:cNvSpPr txBox="1"/>
          <p:nvPr/>
        </p:nvSpPr>
        <p:spPr>
          <a:xfrm>
            <a:off x="6900763" y="1312340"/>
            <a:ext cx="391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BLIP@Shadow (F1 : 0.7407)</a:t>
            </a:r>
          </a:p>
        </p:txBody>
      </p:sp>
    </p:spTree>
    <p:extLst>
      <p:ext uri="{BB962C8B-B14F-4D97-AF65-F5344CB8AC3E}">
        <p14:creationId xmlns:p14="http://schemas.microsoft.com/office/powerpoint/2010/main" val="397068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green squares&#10;&#10;Description automatically generated">
            <a:extLst>
              <a:ext uri="{FF2B5EF4-FFF2-40B4-BE49-F238E27FC236}">
                <a16:creationId xmlns:a16="http://schemas.microsoft.com/office/drawing/2014/main" id="{FD528522-546B-6FFB-6B06-0CC768113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0" y="10886"/>
            <a:ext cx="8344688" cy="39968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826795-DB70-A3E1-6571-D3EE90E84C04}"/>
              </a:ext>
            </a:extLst>
          </p:cNvPr>
          <p:cNvSpPr/>
          <p:nvPr/>
        </p:nvSpPr>
        <p:spPr>
          <a:xfrm>
            <a:off x="2033301" y="2917371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6C47E-C5EE-1F49-2715-5E3AAF3A2290}"/>
              </a:ext>
            </a:extLst>
          </p:cNvPr>
          <p:cNvSpPr/>
          <p:nvPr/>
        </p:nvSpPr>
        <p:spPr>
          <a:xfrm>
            <a:off x="2033297" y="1088570"/>
            <a:ext cx="6250728" cy="50649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BFD74-A338-AC63-9D90-4CF99D5A7E0A}"/>
              </a:ext>
            </a:extLst>
          </p:cNvPr>
          <p:cNvSpPr/>
          <p:nvPr/>
        </p:nvSpPr>
        <p:spPr>
          <a:xfrm>
            <a:off x="6322269" y="1998435"/>
            <a:ext cx="1036474" cy="506494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EBB974-0039-AE8E-EA4D-66818B5691A1}"/>
              </a:ext>
            </a:extLst>
          </p:cNvPr>
          <p:cNvSpPr/>
          <p:nvPr/>
        </p:nvSpPr>
        <p:spPr>
          <a:xfrm>
            <a:off x="4885355" y="2444751"/>
            <a:ext cx="1036474" cy="483506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5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28980CE-C8FD-BA62-3F03-945719080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 b="8205"/>
          <a:stretch/>
        </p:blipFill>
        <p:spPr>
          <a:xfrm>
            <a:off x="681263" y="2764970"/>
            <a:ext cx="7157025" cy="29660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1C951A-F233-01DF-4B28-8115E6F33241}"/>
              </a:ext>
            </a:extLst>
          </p:cNvPr>
          <p:cNvSpPr/>
          <p:nvPr/>
        </p:nvSpPr>
        <p:spPr>
          <a:xfrm>
            <a:off x="1904999" y="5138055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1CB81-A5CD-50D4-1D8A-D02D4215C3A6}"/>
              </a:ext>
            </a:extLst>
          </p:cNvPr>
          <p:cNvSpPr/>
          <p:nvPr/>
        </p:nvSpPr>
        <p:spPr>
          <a:xfrm>
            <a:off x="3894755" y="4748891"/>
            <a:ext cx="1243302" cy="38270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16896D-E7CB-44DA-B40E-8370BFADE931}"/>
              </a:ext>
            </a:extLst>
          </p:cNvPr>
          <p:cNvSpPr/>
          <p:nvPr/>
        </p:nvSpPr>
        <p:spPr>
          <a:xfrm>
            <a:off x="1904998" y="3581398"/>
            <a:ext cx="5214257" cy="4136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69D81-DD6D-CCE0-7009-5FBD29D93236}"/>
              </a:ext>
            </a:extLst>
          </p:cNvPr>
          <p:cNvSpPr/>
          <p:nvPr/>
        </p:nvSpPr>
        <p:spPr>
          <a:xfrm>
            <a:off x="5127171" y="3209318"/>
            <a:ext cx="1186543" cy="357268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EA74E-2E09-6F42-26B0-16B9BF7EB352}"/>
              </a:ext>
            </a:extLst>
          </p:cNvPr>
          <p:cNvSpPr/>
          <p:nvPr/>
        </p:nvSpPr>
        <p:spPr>
          <a:xfrm>
            <a:off x="2347059" y="4392385"/>
            <a:ext cx="353777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A7329-9D29-D84B-B5E4-B31C3F80078B}"/>
              </a:ext>
            </a:extLst>
          </p:cNvPr>
          <p:cNvSpPr/>
          <p:nvPr/>
        </p:nvSpPr>
        <p:spPr>
          <a:xfrm>
            <a:off x="4713046" y="2854012"/>
            <a:ext cx="363243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DA6060-7D94-D562-EFED-FFAD6D6CAE55}"/>
              </a:ext>
            </a:extLst>
          </p:cNvPr>
          <p:cNvSpPr/>
          <p:nvPr/>
        </p:nvSpPr>
        <p:spPr>
          <a:xfrm>
            <a:off x="2497385" y="1264702"/>
            <a:ext cx="3685705" cy="135875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C99E5-94BA-4D1B-0523-4D005636FA9F}"/>
              </a:ext>
            </a:extLst>
          </p:cNvPr>
          <p:cNvSpPr/>
          <p:nvPr/>
        </p:nvSpPr>
        <p:spPr>
          <a:xfrm>
            <a:off x="2624036" y="1392393"/>
            <a:ext cx="1745677" cy="22761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510EB0-D7F6-9B49-2002-1C40E5CD848B}"/>
              </a:ext>
            </a:extLst>
          </p:cNvPr>
          <p:cNvSpPr/>
          <p:nvPr/>
        </p:nvSpPr>
        <p:spPr>
          <a:xfrm>
            <a:off x="5502344" y="4359726"/>
            <a:ext cx="817595" cy="41365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D5B9F-E87A-7B93-275C-C37586172292}"/>
              </a:ext>
            </a:extLst>
          </p:cNvPr>
          <p:cNvSpPr/>
          <p:nvPr/>
        </p:nvSpPr>
        <p:spPr>
          <a:xfrm>
            <a:off x="2618534" y="2199893"/>
            <a:ext cx="266185" cy="227613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5A0B0-4C8D-49E8-A344-51835FDBE838}"/>
              </a:ext>
            </a:extLst>
          </p:cNvPr>
          <p:cNvSpPr txBox="1"/>
          <p:nvPr/>
        </p:nvSpPr>
        <p:spPr>
          <a:xfrm>
            <a:off x="4468242" y="1321533"/>
            <a:ext cx="171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Uni-color Rows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E75BC-18AD-BA4D-5462-203A99BF1453}"/>
              </a:ext>
            </a:extLst>
          </p:cNvPr>
          <p:cNvSpPr txBox="1"/>
          <p:nvPr/>
        </p:nvSpPr>
        <p:spPr>
          <a:xfrm>
            <a:off x="3423553" y="1714400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Islands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07727-A19E-61C3-A372-F4E3D1863146}"/>
              </a:ext>
            </a:extLst>
          </p:cNvPr>
          <p:cNvSpPr txBox="1"/>
          <p:nvPr/>
        </p:nvSpPr>
        <p:spPr>
          <a:xfrm>
            <a:off x="2980458" y="2130957"/>
            <a:ext cx="104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74994-35AF-9343-A9CE-8252E8B6DBC4}"/>
              </a:ext>
            </a:extLst>
          </p:cNvPr>
          <p:cNvSpPr/>
          <p:nvPr/>
        </p:nvSpPr>
        <p:spPr>
          <a:xfrm>
            <a:off x="6331976" y="4775159"/>
            <a:ext cx="368702" cy="357268"/>
          </a:xfrm>
          <a:prstGeom prst="rect">
            <a:avLst/>
          </a:prstGeom>
          <a:noFill/>
          <a:ln w="63500">
            <a:solidFill>
              <a:srgbClr val="214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DA347-0A1F-3E75-7756-45401B1A0159}"/>
              </a:ext>
            </a:extLst>
          </p:cNvPr>
          <p:cNvSpPr/>
          <p:nvPr/>
        </p:nvSpPr>
        <p:spPr>
          <a:xfrm>
            <a:off x="2618010" y="1785260"/>
            <a:ext cx="684918" cy="227613"/>
          </a:xfrm>
          <a:prstGeom prst="rect">
            <a:avLst/>
          </a:prstGeom>
          <a:noFill/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green squares&#10;&#10;Description automatically generated">
            <a:extLst>
              <a:ext uri="{FF2B5EF4-FFF2-40B4-BE49-F238E27FC236}">
                <a16:creationId xmlns:a16="http://schemas.microsoft.com/office/drawing/2014/main" id="{2790281E-1946-6FC5-8726-E2832370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017003"/>
            <a:ext cx="5740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731639"/>
            <a:ext cx="11478418" cy="5394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" y="675448"/>
            <a:ext cx="10967036" cy="52430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" y="1077904"/>
            <a:ext cx="11237407" cy="4352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AA6E-C262-03E8-F50B-0F3F6749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947335"/>
            <a:ext cx="11121957" cy="520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236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F4243-AD6C-3338-3781-33136187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75591" y="671803"/>
            <a:ext cx="11247241" cy="5290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C3A4A-9331-749E-4B8F-AC4F867B52B4}"/>
              </a:ext>
            </a:extLst>
          </p:cNvPr>
          <p:cNvSpPr/>
          <p:nvPr/>
        </p:nvSpPr>
        <p:spPr>
          <a:xfrm>
            <a:off x="325506" y="1250302"/>
            <a:ext cx="253899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1839E-4BB4-0917-6C3A-9AF1734797F6}"/>
              </a:ext>
            </a:extLst>
          </p:cNvPr>
          <p:cNvSpPr/>
          <p:nvPr/>
        </p:nvSpPr>
        <p:spPr>
          <a:xfrm>
            <a:off x="597161" y="671803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4847B-BC7A-69EC-D190-29D773990677}"/>
              </a:ext>
            </a:extLst>
          </p:cNvPr>
          <p:cNvSpPr/>
          <p:nvPr/>
        </p:nvSpPr>
        <p:spPr>
          <a:xfrm>
            <a:off x="7448941" y="671802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6EE4D-5616-5FFA-FE50-09A0BCFD3792}"/>
              </a:ext>
            </a:extLst>
          </p:cNvPr>
          <p:cNvSpPr/>
          <p:nvPr/>
        </p:nvSpPr>
        <p:spPr>
          <a:xfrm>
            <a:off x="7448940" y="1026365"/>
            <a:ext cx="3710471" cy="179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F8777-4404-49A2-238C-017B9E43282F}"/>
              </a:ext>
            </a:extLst>
          </p:cNvPr>
          <p:cNvSpPr/>
          <p:nvPr/>
        </p:nvSpPr>
        <p:spPr>
          <a:xfrm>
            <a:off x="3113314" y="942386"/>
            <a:ext cx="4089918" cy="206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45192-A787-2D0B-8884-9CE20BAC81CF}"/>
              </a:ext>
            </a:extLst>
          </p:cNvPr>
          <p:cNvSpPr/>
          <p:nvPr/>
        </p:nvSpPr>
        <p:spPr>
          <a:xfrm>
            <a:off x="375591" y="3054204"/>
            <a:ext cx="11247240" cy="18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04BA9-D644-CC05-2D8B-11CDFE6E6CC7}"/>
              </a:ext>
            </a:extLst>
          </p:cNvPr>
          <p:cNvSpPr/>
          <p:nvPr/>
        </p:nvSpPr>
        <p:spPr>
          <a:xfrm>
            <a:off x="375591" y="5570371"/>
            <a:ext cx="11440818" cy="26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A1DB-BCA6-A869-4739-682B899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BAC33-D993-83D1-B9DB-CFF58F4D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568795" y="829123"/>
            <a:ext cx="11054409" cy="519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0BB16-BF5C-A243-4829-A247AC239D89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45B1B-C03B-941D-D47D-EDFA2C5642CA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DC392-DC88-3FFF-DF7B-7B8E05B191F9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EEC5-7511-3BD6-5004-57B31C89CFCF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B195F-4550-9A42-979D-537D56EBFDC1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B294-7DFF-099D-E1F9-A7FCF7D626AA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C1A3-BF5C-E0BE-F54B-48B0FE8BD2F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CD69-3A40-3712-22CF-ADCF629314AE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1FBD0-5426-E206-A43C-BE2257D91DE9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9F830-B9DA-9C12-4BB1-2FCA9D65D34F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B92DC-4AB3-00C8-ED69-F6DED99CB28B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69E7-7292-2BB4-D0A6-623C15FC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4AB2D-7F92-C84F-ABE1-ECEFE8B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723252"/>
            <a:ext cx="11179476" cy="5304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077C9-DE8E-0D77-ABD6-9916C64BBF2D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285E0-8A48-7D40-7559-AF57E201C284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F2A3-955F-E09E-E93B-A96C22ECD044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44B4-F628-02EA-9A19-1FC143A6B2F1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E87F8-FAEF-C8EA-2D01-AFA6E9B952BA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E8875-C361-2B87-EF90-7B765EA66CB6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8A883-AA4F-B71B-2F98-0EFE83FC795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1469-44D0-8A0A-D87B-4BFF21BB73ED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74627-F687-4F1A-3131-238D1BD7A533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2D664-121F-5FCE-DBA5-0D906D6A0A8B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C4CE84-9428-F0C9-F936-EDA77E25A422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54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Md Touhidul Islam</cp:lastModifiedBy>
  <cp:revision>25</cp:revision>
  <dcterms:created xsi:type="dcterms:W3CDTF">2024-02-13T17:16:03Z</dcterms:created>
  <dcterms:modified xsi:type="dcterms:W3CDTF">2024-03-21T21:16:35Z</dcterms:modified>
</cp:coreProperties>
</file>